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aleway Medium" pitchFamily="2" charset="0"/>
      <p:regular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3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01380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7033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32444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263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03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783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986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219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995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1995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7840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95465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633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098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50043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5709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883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28808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9129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1244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79397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9496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3.235.196.246.nip.io" TargetMode="External"/><Relationship Id="rId7" Type="http://schemas.openxmlformats.org/officeDocument/2006/relationships/hyperlink" Target="https://pypi.org/project/smartharvest-plan-ghsai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hyperlink" Target="https://github.com/SaiShreyas203/smartharvester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hyperlink" Target="https://3.235.196.246.nip.io" TargetMode="Externa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6.png"/><Relationship Id="rId20" Type="http://schemas.openxmlformats.org/officeDocument/2006/relationships/image" Target="../media/image50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81250"/>
            <a:ext cx="691288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SmartHarvester Project 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43733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202668"/>
            <a:ext cx="7415927" cy="164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 Cloud Based Agriculture Management System with AWS Integration</a:t>
            </a:r>
            <a:endParaRPr lang="en-US" sz="34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20240" y="1604130"/>
            <a:ext cx="5486400" cy="726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120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Thank </a:t>
            </a:r>
          </a:p>
          <a:p>
            <a:pPr marL="0" indent="0" algn="ctr">
              <a:lnSpc>
                <a:spcPts val="5400"/>
              </a:lnSpc>
              <a:buNone/>
            </a:pPr>
            <a:endParaRPr lang="en-US" sz="12000" b="1" dirty="0">
              <a:solidFill>
                <a:srgbClr val="FFE14D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 marL="0" indent="0" algn="ctr">
              <a:lnSpc>
                <a:spcPts val="5400"/>
              </a:lnSpc>
              <a:buNone/>
            </a:pPr>
            <a:endParaRPr lang="en-US" sz="12000" b="1" dirty="0">
              <a:solidFill>
                <a:srgbClr val="FFE14D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 marL="0" indent="0" algn="ctr">
              <a:lnSpc>
                <a:spcPts val="5400"/>
              </a:lnSpc>
              <a:buNone/>
            </a:pPr>
            <a:endParaRPr lang="en-US" sz="12000" b="1" dirty="0">
              <a:solidFill>
                <a:srgbClr val="FFE14D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 marL="0" indent="0" algn="ctr">
              <a:lnSpc>
                <a:spcPts val="5400"/>
              </a:lnSpc>
              <a:buNone/>
            </a:pPr>
            <a:r>
              <a:rPr lang="en-US" sz="120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You!</a:t>
            </a:r>
          </a:p>
          <a:p>
            <a:pPr marL="0" indent="0" algn="ctr">
              <a:lnSpc>
                <a:spcPts val="5400"/>
              </a:lnSpc>
              <a:buNone/>
            </a:pPr>
            <a:endParaRPr lang="en-US" sz="12000" b="1" dirty="0">
              <a:solidFill>
                <a:srgbClr val="FFE14D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 marL="0" indent="0" algn="ctr">
              <a:lnSpc>
                <a:spcPts val="5400"/>
              </a:lnSpc>
              <a:buNone/>
            </a:pPr>
            <a:endParaRPr lang="en-US" sz="12000" b="1" dirty="0">
              <a:solidFill>
                <a:srgbClr val="FFE14D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 algn="ctr">
              <a:lnSpc>
                <a:spcPts val="5400"/>
              </a:lnSpc>
            </a:pPr>
            <a:r>
              <a:rPr lang="en-IN" sz="9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(•‿•)</a:t>
            </a:r>
            <a:endParaRPr lang="en-US" sz="12000" b="1" dirty="0">
              <a:solidFill>
                <a:schemeClr val="accent2">
                  <a:lumMod val="60000"/>
                  <a:lumOff val="40000"/>
                </a:schemeClr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 marL="0" indent="0" algn="ctr">
              <a:lnSpc>
                <a:spcPts val="5400"/>
              </a:lnSpc>
              <a:buNone/>
            </a:pPr>
            <a:endParaRPr lang="en-US" sz="12000" b="1" dirty="0">
              <a:solidFill>
                <a:srgbClr val="FFE14D"/>
              </a:solidFill>
              <a:latin typeface="Comfortaa Bold" pitchFamily="34" charset="0"/>
              <a:ea typeface="Comfortaa Bold" pitchFamily="34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340435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48628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77903" y="565785"/>
            <a:ext cx="6274594" cy="490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Application Overview &amp; Access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4224457" y="1127165"/>
            <a:ext cx="6181368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SmartHarvester (Terratrack Core Web Application)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618411" y="1863328"/>
            <a:ext cx="2667953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Deployed Application URL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18411" y="2285405"/>
            <a:ext cx="6481286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u="sng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https://3.235.196.246.nip.io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8411" y="2727008"/>
            <a:ext cx="6481286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11" y="3208377"/>
            <a:ext cx="4302085" cy="205632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18411" y="5463421"/>
            <a:ext cx="6481286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18411" y="5922764"/>
            <a:ext cx="2751653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Application Domain: .</a:t>
            </a:r>
            <a:r>
              <a:rPr lang="en-US" sz="1500" b="1" u="sng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nip.io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18411" y="6238756"/>
            <a:ext cx="4039553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Agriculture and Forestry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618411" y="6701909"/>
            <a:ext cx="6481286" cy="785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SmartHarvester Cloud Platform &amp; Terratrack Web Application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7538323" y="1863328"/>
            <a:ext cx="2655808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Private GitHub Repository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538323" y="2285405"/>
            <a:ext cx="6481286" cy="847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u="sng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- SaiShreyas203/smartharvester: End-to-end CI/CD: Cloud9 → private git → CodeBuild builds/tests and publishes a Python package to PyPI, creates artifacts stored in S3, deploys to Elastic Beanst</a:t>
            </a:r>
            <a:endParaRPr lang="en-US" sz="135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8323" y="3332083"/>
            <a:ext cx="4302085" cy="2039541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538323" y="5570339"/>
            <a:ext cx="1963341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Library URL</a:t>
            </a:r>
            <a:endParaRPr lang="en-US" sz="1500" dirty="0"/>
          </a:p>
        </p:txBody>
      </p:sp>
      <p:pic>
        <p:nvPicPr>
          <p:cNvPr id="16" name="Image 2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323" y="6014442"/>
            <a:ext cx="6481286" cy="88594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538323" y="7099102"/>
            <a:ext cx="6481286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pip install smartharvest-plan-ghsai</a:t>
            </a:r>
            <a:endParaRPr 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92222" y="1389817"/>
            <a:ext cx="764595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Terratrack - Main Features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037" y="2569369"/>
            <a:ext cx="740569" cy="7405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13215" y="2777609"/>
            <a:ext cx="413682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Planting Management: CRUD</a:t>
            </a:r>
            <a:endParaRPr lang="en-US" sz="2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9505" y="2569369"/>
            <a:ext cx="740569" cy="74056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518684" y="2777609"/>
            <a:ext cx="319230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Automated Care Plans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8518684" y="3268623"/>
            <a:ext cx="52476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4037" y="4157424"/>
            <a:ext cx="740569" cy="74056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13215" y="436566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Smart Dashboard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1913215" y="4856678"/>
            <a:ext cx="52476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9505" y="4157424"/>
            <a:ext cx="740569" cy="74056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518684" y="4365665"/>
            <a:ext cx="289250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Dual Authentication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8518684" y="4856678"/>
            <a:ext cx="52476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4037" y="5745480"/>
            <a:ext cx="740569" cy="74056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913215" y="5953720"/>
            <a:ext cx="280797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Notification System</a:t>
            </a:r>
            <a:endParaRPr lang="en-US" sz="21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69505" y="5745480"/>
            <a:ext cx="740569" cy="74056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8518684" y="5953720"/>
            <a:ext cx="36586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User Profile Management</a:t>
            </a:r>
            <a:endParaRPr lang="en-US" sz="2150" dirty="0"/>
          </a:p>
        </p:txBody>
      </p:sp>
      <p:sp>
        <p:nvSpPr>
          <p:cNvPr id="18" name="Text 10"/>
          <p:cNvSpPr/>
          <p:nvPr/>
        </p:nvSpPr>
        <p:spPr>
          <a:xfrm>
            <a:off x="8518684" y="6444734"/>
            <a:ext cx="52476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77082" y="589836"/>
            <a:ext cx="6076236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AWS Cloud Services Integration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80549" y="1382316"/>
            <a:ext cx="13469302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4801314" y="1896308"/>
            <a:ext cx="5027771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AWS Services Powering SmartHarvester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549" y="2421493"/>
            <a:ext cx="414695" cy="41469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974419" y="3043476"/>
            <a:ext cx="184308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Cognito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580549" y="3373279"/>
            <a:ext cx="6630948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User Authentication &amp; Management</a:t>
            </a:r>
            <a:endParaRPr lang="en-US" sz="13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18784" y="2421493"/>
            <a:ext cx="414695" cy="41469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12774" y="3043476"/>
            <a:ext cx="184308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DynamoDB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7418784" y="3373279"/>
            <a:ext cx="663106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Scalable NoSQL Database</a:t>
            </a:r>
            <a:endParaRPr lang="en-US" sz="13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549" y="3970258"/>
            <a:ext cx="414695" cy="41469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974419" y="4592241"/>
            <a:ext cx="184308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S3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580549" y="4922044"/>
            <a:ext cx="6630948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Secure Object Storage</a:t>
            </a:r>
            <a:endParaRPr lang="en-US" sz="13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18784" y="3970258"/>
            <a:ext cx="414695" cy="41469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812774" y="4592241"/>
            <a:ext cx="184308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Lambda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7418784" y="4922044"/>
            <a:ext cx="663106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Serverless Compute Functions</a:t>
            </a:r>
            <a:endParaRPr lang="en-US" sz="13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0549" y="5519023"/>
            <a:ext cx="414695" cy="41469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2974419" y="6141006"/>
            <a:ext cx="184308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EventBridge</a:t>
            </a:r>
            <a:endParaRPr lang="en-US" sz="1450" dirty="0"/>
          </a:p>
        </p:txBody>
      </p:sp>
      <p:sp>
        <p:nvSpPr>
          <p:cNvPr id="19" name="Text 12"/>
          <p:cNvSpPr/>
          <p:nvPr/>
        </p:nvSpPr>
        <p:spPr>
          <a:xfrm>
            <a:off x="580549" y="6470809"/>
            <a:ext cx="6630948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Serverless Event Bus</a:t>
            </a:r>
            <a:endParaRPr lang="en-US" sz="130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18784" y="5519023"/>
            <a:ext cx="414695" cy="414695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9812774" y="6141006"/>
            <a:ext cx="184308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SNS/SES</a:t>
            </a:r>
            <a:endParaRPr lang="en-US" sz="1450" dirty="0"/>
          </a:p>
        </p:txBody>
      </p:sp>
      <p:sp>
        <p:nvSpPr>
          <p:cNvPr id="22" name="Text 14"/>
          <p:cNvSpPr/>
          <p:nvPr/>
        </p:nvSpPr>
        <p:spPr>
          <a:xfrm>
            <a:off x="7418784" y="6470809"/>
            <a:ext cx="663106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Notifications &amp; Email Services</a:t>
            </a:r>
            <a:endParaRPr lang="en-US" sz="1300" dirty="0"/>
          </a:p>
        </p:txBody>
      </p:sp>
      <p:sp>
        <p:nvSpPr>
          <p:cNvPr id="23" name="Text 15"/>
          <p:cNvSpPr/>
          <p:nvPr/>
        </p:nvSpPr>
        <p:spPr>
          <a:xfrm>
            <a:off x="580549" y="6922651"/>
            <a:ext cx="13469302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endParaRPr lang="en-US" sz="1300" dirty="0"/>
          </a:p>
        </p:txBody>
      </p:sp>
      <p:sp>
        <p:nvSpPr>
          <p:cNvPr id="24" name="Text 16"/>
          <p:cNvSpPr/>
          <p:nvPr/>
        </p:nvSpPr>
        <p:spPr>
          <a:xfrm>
            <a:off x="580549" y="7374493"/>
            <a:ext cx="13469302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These services are integrated to manage compute, storage, authentication, messaging and DevOps workflows for performance and security for Terratrack.</a:t>
            </a:r>
            <a:endParaRPr lang="en-US" sz="1300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28054" y="564475"/>
            <a:ext cx="9574173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Custom Python Library - Plan Calculator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18423" y="1647706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Library Name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18423" y="2014895"/>
            <a:ext cx="6346388" cy="1140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smartharvest-plan-ghsai 0.1.2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18423" y="3360301"/>
            <a:ext cx="6346388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Plant Care Plan Calculator (tracker/plan_calculator.py) - internally called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8423" y="4222313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Purpose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18423" y="4712732"/>
            <a:ext cx="6346388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Automates planting care schedule by calculating task due dates relative to planting date.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8423" y="5574744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Functionalities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18423" y="6065163"/>
            <a:ext cx="6346388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Crop Name Normalization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18423" y="6465332"/>
            <a:ext cx="6346388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Care Plan Calculation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18423" y="6865501"/>
            <a:ext cx="6346388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Multi-Plant Support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8423" y="7265670"/>
            <a:ext cx="6346388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Flexible Data Structure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73208" y="1627108"/>
            <a:ext cx="6346388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578" y="2186345"/>
            <a:ext cx="4997529" cy="2127766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7573208" y="4544973"/>
            <a:ext cx="6346388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573208" y="5058013"/>
            <a:ext cx="6346388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573208" y="5617250"/>
            <a:ext cx="6346388" cy="1529001"/>
          </a:xfrm>
          <a:prstGeom prst="roundRect">
            <a:avLst>
              <a:gd name="adj" fmla="val 20137"/>
            </a:avLst>
          </a:prstGeom>
          <a:solidFill>
            <a:srgbClr val="4D4000"/>
          </a:solidFill>
          <a:ln/>
        </p:spPr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472" y="5930384"/>
            <a:ext cx="256580" cy="205264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8240316" y="5873829"/>
            <a:ext cx="5474018" cy="985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library is automatically called when saving plantings and regenerates care plans on load, ensuring real-time updates.</a:t>
            </a:r>
            <a:endParaRPr lang="en-US" sz="1600" dirty="0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07550" y="653415"/>
            <a:ext cx="6215182" cy="511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SmartHarvester Architecture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44009" y="1532573"/>
            <a:ext cx="13342382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SmartHarvester architecture is designed for scalability and resilience, having a microserviced, event driven approach.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894" y="1974890"/>
            <a:ext cx="6424612" cy="50999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29470" y="4032646"/>
            <a:ext cx="1154541" cy="938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SmartHarvester Architecture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7865238" y="2479031"/>
            <a:ext cx="1717585" cy="234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User Interaction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865238" y="2788787"/>
            <a:ext cx="1717585" cy="422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Users easy access to app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5002351" y="2361700"/>
            <a:ext cx="1717585" cy="469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&amp; Storage Services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002351" y="2906118"/>
            <a:ext cx="1717585" cy="422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DynamoDB, S3, RDS, SNS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5002351" y="5818283"/>
            <a:ext cx="1717585" cy="469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Cognito Authentication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5002351" y="6362701"/>
            <a:ext cx="1717585" cy="211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Auth for users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7865238" y="5818283"/>
            <a:ext cx="1717585" cy="469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Django Application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7865238" y="6362701"/>
            <a:ext cx="1717585" cy="211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Main app hosted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8484747" y="4119324"/>
            <a:ext cx="1755132" cy="469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GitHub → CodePipeline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8484747" y="4663742"/>
            <a:ext cx="1755132" cy="211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Deploys code to EC2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4373455" y="4023113"/>
            <a:ext cx="1755131" cy="469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Lambda + DynamoDB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4373455" y="4567531"/>
            <a:ext cx="1755131" cy="422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User provisioning logic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644009" y="7281743"/>
            <a:ext cx="1334238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hybrid design combines stateless application components with needed data and messaging layers, ensuring operations and secure data.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50971" y="722114"/>
            <a:ext cx="1052845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Technical Implementation Highlights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1901666"/>
            <a:ext cx="6327696" cy="1440656"/>
          </a:xfrm>
          <a:prstGeom prst="roundRect">
            <a:avLst>
              <a:gd name="adj" fmla="val 10155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557" y="1901666"/>
            <a:ext cx="121920" cy="1440656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5" name="Text 3"/>
          <p:cNvSpPr/>
          <p:nvPr/>
        </p:nvSpPr>
        <p:spPr>
          <a:xfrm>
            <a:off x="2702004" y="21789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Web Framework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232773" y="2669977"/>
            <a:ext cx="56816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Django 4.2 and Python 3.10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549" y="1901666"/>
            <a:ext cx="6327815" cy="1440656"/>
          </a:xfrm>
          <a:prstGeom prst="roundRect">
            <a:avLst>
              <a:gd name="adj" fmla="val 10155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08069" y="1901666"/>
            <a:ext cx="121920" cy="1440656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9" name="Text 7"/>
          <p:cNvSpPr/>
          <p:nvPr/>
        </p:nvSpPr>
        <p:spPr>
          <a:xfrm>
            <a:off x="9276517" y="21789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Database Models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807285" y="2669977"/>
            <a:ext cx="568178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DynamoDB (NoSQL) and RDS PostgreSQL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4037" y="3589139"/>
            <a:ext cx="6327696" cy="1835706"/>
          </a:xfrm>
          <a:prstGeom prst="roundRect">
            <a:avLst>
              <a:gd name="adj" fmla="val 7970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33557" y="3589139"/>
            <a:ext cx="121920" cy="1835706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13" name="Text 11"/>
          <p:cNvSpPr/>
          <p:nvPr/>
        </p:nvSpPr>
        <p:spPr>
          <a:xfrm>
            <a:off x="2702004" y="38664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Authentication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232773" y="4357449"/>
            <a:ext cx="568166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JWT tokens (Cognito) and session based (Django), with JWKS caching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549" y="3589139"/>
            <a:ext cx="6327815" cy="1835706"/>
          </a:xfrm>
          <a:prstGeom prst="roundRect">
            <a:avLst>
              <a:gd name="adj" fmla="val 7970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08069" y="3589139"/>
            <a:ext cx="121920" cy="1835706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17" name="Text 15"/>
          <p:cNvSpPr/>
          <p:nvPr/>
        </p:nvSpPr>
        <p:spPr>
          <a:xfrm>
            <a:off x="9276517" y="38664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API Integration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807285" y="4357449"/>
            <a:ext cx="56817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Boto3 SDK for AWS services, RESTful API endpoints and OAuth 2.0 authorization.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864037" y="5671661"/>
            <a:ext cx="6327696" cy="1835706"/>
          </a:xfrm>
          <a:prstGeom prst="roundRect">
            <a:avLst>
              <a:gd name="adj" fmla="val 7970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833557" y="5671661"/>
            <a:ext cx="121920" cy="1835706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21" name="Text 19"/>
          <p:cNvSpPr/>
          <p:nvPr/>
        </p:nvSpPr>
        <p:spPr>
          <a:xfrm>
            <a:off x="2702004" y="59489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Deployment Stack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1232773" y="6439972"/>
            <a:ext cx="568166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EC2 hosting with Gunicorn WSGI, Nginx reverse proxy and Systemd services</a:t>
            </a:r>
            <a:endParaRPr lang="en-US" sz="1900" dirty="0"/>
          </a:p>
        </p:txBody>
      </p:sp>
      <p:sp>
        <p:nvSpPr>
          <p:cNvPr id="23" name="Shape 21"/>
          <p:cNvSpPr/>
          <p:nvPr/>
        </p:nvSpPr>
        <p:spPr>
          <a:xfrm>
            <a:off x="7438549" y="5671661"/>
            <a:ext cx="6327815" cy="1835706"/>
          </a:xfrm>
          <a:prstGeom prst="roundRect">
            <a:avLst>
              <a:gd name="adj" fmla="val 7970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408069" y="5671661"/>
            <a:ext cx="121920" cy="1835706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25" name="Text 23"/>
          <p:cNvSpPr/>
          <p:nvPr/>
        </p:nvSpPr>
        <p:spPr>
          <a:xfrm>
            <a:off x="9276517" y="59489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Security Features</a:t>
            </a:r>
            <a:endParaRPr lang="en-US" sz="2150" dirty="0"/>
          </a:p>
        </p:txBody>
      </p:sp>
      <p:sp>
        <p:nvSpPr>
          <p:cNvPr id="26" name="Text 24"/>
          <p:cNvSpPr/>
          <p:nvPr/>
        </p:nvSpPr>
        <p:spPr>
          <a:xfrm>
            <a:off x="7807285" y="6439972"/>
            <a:ext cx="56817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IAM roles, VPC isolation, encrypted data, JWT verification and security groups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05914" y="459343"/>
            <a:ext cx="3818453" cy="463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CI/CD &amp; Monitoring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2919889" y="1340882"/>
            <a:ext cx="1856184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CI/CD Pipeline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84597" y="1739860"/>
            <a:ext cx="6526887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My automated pipeline ensures continuous integration and deployment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4597" y="2157293"/>
            <a:ext cx="6526887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Source:</a:t>
            </a: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GitHub repository as the primary source.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4597" y="2482929"/>
            <a:ext cx="6526887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Build:</a:t>
            </a: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Environment setup, tests and static file compilation.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84597" y="2808565"/>
            <a:ext cx="6526887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Deploy:</a:t>
            </a: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Automated deployment to EC2 instance.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9411891" y="1340882"/>
            <a:ext cx="2756059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Monitoring with CloudWatch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526536" y="1739860"/>
            <a:ext cx="6526887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CloudWatch provides monitoring capabilities.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526536" y="2157293"/>
            <a:ext cx="6526887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Logging:</a:t>
            </a: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Centralized log collection for all services.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526536" y="2482929"/>
            <a:ext cx="6526887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Alarms:</a:t>
            </a: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Configured to trigger alerts on any critical metrics.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526536" y="2808565"/>
            <a:ext cx="6526887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Metrics:</a:t>
            </a: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Real time performance metrics.</a:t>
            </a:r>
            <a:endParaRPr lang="en-US" sz="13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859" y="3322082"/>
            <a:ext cx="5074563" cy="4450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15176" y="509945"/>
            <a:ext cx="8000048" cy="515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Summary &amp; Key Achievements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49010" y="1395889"/>
            <a:ext cx="1333238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SmartHarvester represents a powerful integration of modern web development with scalable cloud infra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2921556" y="2457331"/>
            <a:ext cx="2060496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AWS Integration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051" y="1901190"/>
            <a:ext cx="4666298" cy="466629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3978" y="3063300"/>
            <a:ext cx="260747" cy="260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48349" y="2457331"/>
            <a:ext cx="2171938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Dual Authentication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2051" y="1901190"/>
            <a:ext cx="4666298" cy="4666297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5437" y="3063300"/>
            <a:ext cx="260747" cy="26074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019228" y="4105513"/>
            <a:ext cx="2060496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Reusable Library</a:t>
            </a:r>
            <a:endParaRPr lang="en-US" sz="16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2051" y="1901190"/>
            <a:ext cx="4666298" cy="4666297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6227" y="4103906"/>
            <a:ext cx="260747" cy="260747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9648349" y="5753695"/>
            <a:ext cx="2060496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Automated CI/CD</a:t>
            </a:r>
            <a:endParaRPr lang="en-US" sz="1600" dirty="0"/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82051" y="1901190"/>
            <a:ext cx="4666298" cy="4666297"/>
          </a:xfrm>
          <a:prstGeom prst="rect">
            <a:avLst/>
          </a:prstGeom>
        </p:spPr>
      </p:pic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85437" y="5144393"/>
            <a:ext cx="260747" cy="260747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2144911" y="5753695"/>
            <a:ext cx="2837140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Event-Driven Notifications</a:t>
            </a:r>
            <a:endParaRPr lang="en-US" sz="1600" dirty="0"/>
          </a:p>
        </p:txBody>
      </p:sp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82051" y="1901190"/>
            <a:ext cx="4666298" cy="4666297"/>
          </a:xfrm>
          <a:prstGeom prst="rect">
            <a:avLst/>
          </a:prstGeom>
        </p:spPr>
      </p:pic>
      <p:pic>
        <p:nvPicPr>
          <p:cNvPr id="18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83978" y="5144393"/>
            <a:ext cx="260747" cy="260747"/>
          </a:xfrm>
          <a:prstGeom prst="rect">
            <a:avLst/>
          </a:prstGeom>
        </p:spPr>
      </p:pic>
      <p:sp>
        <p:nvSpPr>
          <p:cNvPr id="19" name="Text 7"/>
          <p:cNvSpPr/>
          <p:nvPr/>
        </p:nvSpPr>
        <p:spPr>
          <a:xfrm>
            <a:off x="2286833" y="4105513"/>
            <a:ext cx="2324338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Scalable Architecture</a:t>
            </a:r>
            <a:endParaRPr lang="en-US" sz="1600" dirty="0"/>
          </a:p>
        </p:txBody>
      </p:sp>
      <p:pic>
        <p:nvPicPr>
          <p:cNvPr id="20" name="Image 1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82051" y="1901190"/>
            <a:ext cx="4666298" cy="4666297"/>
          </a:xfrm>
          <a:prstGeom prst="rect">
            <a:avLst/>
          </a:prstGeom>
        </p:spPr>
      </p:pic>
      <p:pic>
        <p:nvPicPr>
          <p:cNvPr id="21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983188" y="4103906"/>
            <a:ext cx="260747" cy="260747"/>
          </a:xfrm>
          <a:prstGeom prst="rect">
            <a:avLst/>
          </a:prstGeom>
        </p:spPr>
      </p:pic>
      <p:sp>
        <p:nvSpPr>
          <p:cNvPr id="22" name="Text 8"/>
          <p:cNvSpPr/>
          <p:nvPr/>
        </p:nvSpPr>
        <p:spPr>
          <a:xfrm>
            <a:off x="649010" y="6776085"/>
            <a:ext cx="1333238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project demonstrates a comprehensive understanding of cloud native development</a:t>
            </a:r>
            <a:endParaRPr lang="en-US" sz="1450" dirty="0"/>
          </a:p>
        </p:txBody>
      </p:sp>
      <p:sp>
        <p:nvSpPr>
          <p:cNvPr id="23" name="Text 9"/>
          <p:cNvSpPr/>
          <p:nvPr/>
        </p:nvSpPr>
        <p:spPr>
          <a:xfrm>
            <a:off x="2486620" y="7466767"/>
            <a:ext cx="2764750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Deployed Application</a:t>
            </a:r>
            <a:endParaRPr lang="en-US" sz="1900" dirty="0"/>
          </a:p>
        </p:txBody>
      </p:sp>
      <p:sp>
        <p:nvSpPr>
          <p:cNvPr id="24" name="Text 10"/>
          <p:cNvSpPr/>
          <p:nvPr/>
        </p:nvSpPr>
        <p:spPr>
          <a:xfrm>
            <a:off x="649010" y="7961233"/>
            <a:ext cx="6439972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u="sng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https://3.235.196.246.nip.io</a:t>
            </a:r>
            <a:endParaRPr lang="en-US" sz="1450" dirty="0"/>
          </a:p>
        </p:txBody>
      </p:sp>
      <p:sp>
        <p:nvSpPr>
          <p:cNvPr id="25" name="Text 11"/>
          <p:cNvSpPr/>
          <p:nvPr/>
        </p:nvSpPr>
        <p:spPr>
          <a:xfrm>
            <a:off x="9532739" y="7466767"/>
            <a:ext cx="2472571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GitHub Repository</a:t>
            </a:r>
            <a:endParaRPr lang="en-US" sz="1900" dirty="0"/>
          </a:p>
        </p:txBody>
      </p:sp>
      <p:sp>
        <p:nvSpPr>
          <p:cNvPr id="26" name="Text 12"/>
          <p:cNvSpPr/>
          <p:nvPr/>
        </p:nvSpPr>
        <p:spPr>
          <a:xfrm>
            <a:off x="7549039" y="7961233"/>
            <a:ext cx="6439972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https://github.com/SaiShreyas203/smartharvester</a:t>
            </a:r>
            <a:endParaRPr lang="en-US" sz="1450" dirty="0"/>
          </a:p>
        </p:txBody>
      </p:sp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</TotalTime>
  <Words>567</Words>
  <Application>Microsoft Office PowerPoint</Application>
  <PresentationFormat>Custom</PresentationFormat>
  <Paragraphs>118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Raleway Medium</vt:lpstr>
      <vt:lpstr>Arial</vt:lpstr>
      <vt:lpstr>Calibri Light</vt:lpstr>
      <vt:lpstr>Comfortaa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SAI SHREYAS G H</dc:creator>
  <cp:lastModifiedBy>SAI SHREYAS G H</cp:lastModifiedBy>
  <cp:revision>2</cp:revision>
  <dcterms:created xsi:type="dcterms:W3CDTF">2025-11-30T22:47:45Z</dcterms:created>
  <dcterms:modified xsi:type="dcterms:W3CDTF">2025-11-30T23:09:50Z</dcterms:modified>
</cp:coreProperties>
</file>